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AE75-0228-40EB-A07B-9EB920B1446A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1D0A-6257-45C0-9C4D-47CB99133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AE75-0228-40EB-A07B-9EB920B1446A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1D0A-6257-45C0-9C4D-47CB99133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AE75-0228-40EB-A07B-9EB920B1446A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1D0A-6257-45C0-9C4D-47CB99133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AE75-0228-40EB-A07B-9EB920B1446A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1D0A-6257-45C0-9C4D-47CB99133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AE75-0228-40EB-A07B-9EB920B1446A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1D0A-6257-45C0-9C4D-47CB99133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AE75-0228-40EB-A07B-9EB920B1446A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1D0A-6257-45C0-9C4D-47CB99133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AE75-0228-40EB-A07B-9EB920B1446A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1D0A-6257-45C0-9C4D-47CB99133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AE75-0228-40EB-A07B-9EB920B1446A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1D0A-6257-45C0-9C4D-47CB99133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AE75-0228-40EB-A07B-9EB920B1446A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1D0A-6257-45C0-9C4D-47CB99133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AE75-0228-40EB-A07B-9EB920B1446A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1D0A-6257-45C0-9C4D-47CB99133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AE75-0228-40EB-A07B-9EB920B1446A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1D0A-6257-45C0-9C4D-47CB99133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7AE75-0228-40EB-A07B-9EB920B1446A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11D0A-6257-45C0-9C4D-47CB99133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1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ritannic Bold" pitchFamily="34" charset="0"/>
              </a:rPr>
              <a:t>Farming Machine</a:t>
            </a:r>
            <a:endParaRPr lang="en-US" b="1" dirty="0">
              <a:solidFill>
                <a:schemeClr val="bg1"/>
              </a:solidFill>
              <a:latin typeface="Britannic Bold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4191000" cy="5334000"/>
          </a:xfrm>
        </p:spPr>
        <p:txBody>
          <a:bodyPr>
            <a:normAutofit lnSpcReduction="10000"/>
          </a:bodyPr>
          <a:lstStyle/>
          <a:p>
            <a:pPr indent="0">
              <a:buNone/>
            </a:pPr>
            <a:r>
              <a:rPr lang="en-US" sz="2600" b="1" u="sng" dirty="0" smtClean="0">
                <a:solidFill>
                  <a:schemeClr val="bg1"/>
                </a:solidFill>
                <a:latin typeface="Britannic Bold" pitchFamily="34" charset="0"/>
              </a:rPr>
              <a:t>Features:</a:t>
            </a:r>
          </a:p>
          <a:p>
            <a:pPr indent="0">
              <a:buNone/>
            </a:pPr>
            <a:r>
              <a:rPr lang="en-US" sz="2600" dirty="0" smtClean="0">
                <a:solidFill>
                  <a:schemeClr val="bg1"/>
                </a:solidFill>
              </a:rPr>
              <a:t>Inspired by “</a:t>
            </a:r>
            <a:r>
              <a:rPr lang="en-US" sz="2600" b="1" i="1" dirty="0" err="1" smtClean="0">
                <a:solidFill>
                  <a:schemeClr val="bg1"/>
                </a:solidFill>
              </a:rPr>
              <a:t>Farmbot</a:t>
            </a:r>
            <a:r>
              <a:rPr lang="en-US" sz="2600" b="1" i="1" dirty="0" smtClean="0">
                <a:solidFill>
                  <a:schemeClr val="bg1"/>
                </a:solidFill>
              </a:rPr>
              <a:t>”</a:t>
            </a:r>
            <a:r>
              <a:rPr lang="en-US" sz="2600" dirty="0" smtClean="0">
                <a:solidFill>
                  <a:schemeClr val="bg1"/>
                </a:solidFill>
              </a:rPr>
              <a:t>, Our Farming machine provides seeding and watering system for your garden.</a:t>
            </a:r>
          </a:p>
          <a:p>
            <a:pPr indent="0">
              <a:buNone/>
            </a:pPr>
            <a:endParaRPr lang="en-US" sz="2600" dirty="0" smtClean="0">
              <a:solidFill>
                <a:schemeClr val="bg1"/>
              </a:solidFill>
            </a:endParaRPr>
          </a:p>
          <a:p>
            <a:pPr indent="0">
              <a:buNone/>
            </a:pPr>
            <a:r>
              <a:rPr lang="en-US" sz="2600" b="1" u="sng" dirty="0" smtClean="0">
                <a:solidFill>
                  <a:schemeClr val="bg1"/>
                </a:solidFill>
                <a:latin typeface="Britannic Bold" pitchFamily="34" charset="0"/>
              </a:rPr>
              <a:t>Tool set:</a:t>
            </a:r>
          </a:p>
          <a:p>
            <a:pPr indent="0"/>
            <a:r>
              <a:rPr lang="en-US" sz="2600" dirty="0" smtClean="0">
                <a:solidFill>
                  <a:schemeClr val="bg1"/>
                </a:solidFill>
              </a:rPr>
              <a:t> 2D and 3D Design</a:t>
            </a:r>
          </a:p>
          <a:p>
            <a:pPr indent="0"/>
            <a:r>
              <a:rPr lang="en-US" sz="2600" dirty="0" smtClean="0">
                <a:solidFill>
                  <a:schemeClr val="bg1"/>
                </a:solidFill>
              </a:rPr>
              <a:t> Laser cutting.</a:t>
            </a:r>
          </a:p>
          <a:p>
            <a:pPr indent="0"/>
            <a:r>
              <a:rPr lang="en-US" sz="2600" dirty="0" smtClean="0">
                <a:solidFill>
                  <a:schemeClr val="bg1"/>
                </a:solidFill>
              </a:rPr>
              <a:t> 3D printing.</a:t>
            </a:r>
          </a:p>
          <a:p>
            <a:pPr indent="0"/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Gestalt</a:t>
            </a:r>
            <a:r>
              <a:rPr lang="en-US" sz="2400" dirty="0">
                <a:solidFill>
                  <a:schemeClr val="bg1"/>
                </a:solidFill>
              </a:rPr>
              <a:t>​ </a:t>
            </a:r>
            <a:r>
              <a:rPr lang="en-US" sz="2400" dirty="0" smtClean="0">
                <a:solidFill>
                  <a:schemeClr val="bg1"/>
                </a:solidFill>
              </a:rPr>
              <a:t>boards for motors control.</a:t>
            </a:r>
            <a:endParaRPr lang="en-US" sz="2600" dirty="0">
              <a:solidFill>
                <a:schemeClr val="bg1"/>
              </a:solidFill>
            </a:endParaRPr>
          </a:p>
        </p:txBody>
      </p:sp>
      <p:pic>
        <p:nvPicPr>
          <p:cNvPr id="7" name="Picture 6" descr="Machine body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9673" y="1342697"/>
            <a:ext cx="4181990" cy="235743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 descr="seeding end effector.jpeg"/>
          <p:cNvPicPr>
            <a:picLocks noChangeAspect="1"/>
          </p:cNvPicPr>
          <p:nvPr/>
        </p:nvPicPr>
        <p:blipFill>
          <a:blip r:embed="rId4" cstate="print"/>
          <a:srcRect l="12578"/>
          <a:stretch>
            <a:fillRect/>
          </a:stretch>
        </p:blipFill>
        <p:spPr>
          <a:xfrm rot="5400000">
            <a:off x="4199887" y="4486913"/>
            <a:ext cx="2514600" cy="161797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Picture 8" descr="part.jpg"/>
          <p:cNvPicPr>
            <a:picLocks noChangeAspect="1"/>
          </p:cNvPicPr>
          <p:nvPr/>
        </p:nvPicPr>
        <p:blipFill>
          <a:blip r:embed="rId5"/>
          <a:srcRect l="36667" t="18874" r="33333" b="22702"/>
          <a:stretch>
            <a:fillRect/>
          </a:stretch>
        </p:blipFill>
        <p:spPr>
          <a:xfrm>
            <a:off x="6618768" y="4085897"/>
            <a:ext cx="2296632" cy="25146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45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Farming Machine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May El-Dardiry</dc:creator>
  <cp:lastModifiedBy>May El-Dardiry</cp:lastModifiedBy>
  <cp:revision>15</cp:revision>
  <dcterms:created xsi:type="dcterms:W3CDTF">2017-04-19T07:14:22Z</dcterms:created>
  <dcterms:modified xsi:type="dcterms:W3CDTF">2017-04-26T14:15:36Z</dcterms:modified>
</cp:coreProperties>
</file>